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media/image3.png" ContentType="image/png"/>
  <Override PartName="/ppt/media/image1.png" ContentType="image/png"/>
  <Override PartName="/ppt/media/image2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9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0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0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" name="CustomShape 11" hidden="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grpSp>
        <p:nvGrpSpPr>
          <p:cNvPr id="11" name="Group 12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12" name="CustomShape 13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3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" name="CustomShape 15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5" name="PlaceHolder 16"/>
          <p:cNvSpPr>
            <a:spLocks noGrp="1"/>
          </p:cNvSpPr>
          <p:nvPr>
            <p:ph type="title"/>
          </p:nvPr>
        </p:nvSpPr>
        <p:spPr>
          <a:xfrm>
            <a:off x="1154880" y="973800"/>
            <a:ext cx="8760600" cy="70632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单击鼠标编辑标题文字格式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" name="PlaceHolder 1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单击鼠标编辑大纲文字格式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第二个大纲级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第三大纲级别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第四大纲级别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第五大纲级别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第六大纲级别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第七大纲级别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1"/>
          <p:cNvGrpSpPr/>
          <p:nvPr/>
        </p:nvGrpSpPr>
        <p:grpSpPr>
          <a:xfrm>
            <a:off x="0" y="0"/>
            <a:ext cx="12191400" cy="6857280"/>
            <a:chOff x="0" y="0"/>
            <a:chExt cx="12191400" cy="6857280"/>
          </a:xfrm>
        </p:grpSpPr>
        <p:sp>
          <p:nvSpPr>
            <p:cNvPr id="54" name="CustomShape 2"/>
            <p:cNvSpPr/>
            <p:nvPr/>
          </p:nvSpPr>
          <p:spPr>
            <a:xfrm>
              <a:off x="0" y="0"/>
              <a:ext cx="12191400" cy="6857280"/>
            </a:xfrm>
            <a:prstGeom prst="rect">
              <a:avLst/>
            </a:prstGeom>
            <a:blipFill rotWithShape="0">
              <a:blip r:embed="rId2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55" name="CustomShape 3"/>
            <p:cNvSpPr/>
            <p:nvPr/>
          </p:nvSpPr>
          <p:spPr>
            <a:xfrm>
              <a:off x="0" y="2666880"/>
              <a:ext cx="4190400" cy="41904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1000"/>
                  </a:schemeClr>
                </a:gs>
                <a:gs pos="36000">
                  <a:schemeClr val="accent5">
                    <a:alpha val="10000"/>
                  </a:schemeClr>
                </a:gs>
                <a:gs pos="75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6" name="CustomShape 4"/>
            <p:cNvSpPr/>
            <p:nvPr/>
          </p:nvSpPr>
          <p:spPr>
            <a:xfrm>
              <a:off x="0" y="2895480"/>
              <a:ext cx="2361600" cy="23616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8000"/>
                  </a:schemeClr>
                </a:gs>
                <a:gs pos="3600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7" name="CustomShape 5"/>
            <p:cNvSpPr/>
            <p:nvPr/>
          </p:nvSpPr>
          <p:spPr>
            <a:xfrm>
              <a:off x="8609040" y="5867280"/>
              <a:ext cx="990000" cy="9900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66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8" name="CustomShape 6"/>
            <p:cNvSpPr/>
            <p:nvPr/>
          </p:nvSpPr>
          <p:spPr>
            <a:xfrm>
              <a:off x="8609040" y="1676520"/>
              <a:ext cx="2818800" cy="281880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7000"/>
                  </a:schemeClr>
                </a:gs>
                <a:gs pos="36000">
                  <a:schemeClr val="accent5">
                    <a:alpha val="6000"/>
                  </a:schemeClr>
                </a:gs>
                <a:gs pos="69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59" name="CustomShape 7"/>
            <p:cNvSpPr/>
            <p:nvPr/>
          </p:nvSpPr>
          <p:spPr>
            <a:xfrm>
              <a:off x="7999560" y="8640"/>
              <a:ext cx="1599480" cy="1599480"/>
            </a:xfrm>
            <a:prstGeom prst="ellipse">
              <a:avLst/>
            </a:prstGeom>
            <a:gradFill rotWithShape="0">
              <a:gsLst>
                <a:gs pos="0">
                  <a:schemeClr val="accent5">
                    <a:alpha val="14000"/>
                  </a:schemeClr>
                </a:gs>
                <a:gs pos="36000">
                  <a:schemeClr val="accent5">
                    <a:alpha val="7000"/>
                  </a:schemeClr>
                </a:gs>
                <a:gs pos="73000">
                  <a:schemeClr val="accent5">
                    <a:alpha val="0"/>
                  </a:schemeClr>
                </a:gs>
              </a:gsLst>
              <a:lin ang="0"/>
            </a:gradFill>
            <a:ln>
              <a:noFill/>
            </a:ln>
            <a:effectLst>
              <a:outerShdw blurRad="38100" dir="5400000" dist="25400" rotWithShape="0">
                <a:srgbClr val="000000">
                  <a:alpha val="45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/>
          </p:style>
        </p:sp>
        <p:sp>
          <p:nvSpPr>
            <p:cNvPr id="60" name="CustomShape 8"/>
            <p:cNvSpPr/>
            <p:nvPr/>
          </p:nvSpPr>
          <p:spPr>
            <a:xfrm rot="21010200">
              <a:off x="8490960" y="1797120"/>
              <a:ext cx="3298680" cy="440280"/>
            </a:xfrm>
            <a:custGeom>
              <a:avLst/>
              <a:gdLst/>
              <a:ah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1" name="CustomShape 9"/>
            <p:cNvSpPr/>
            <p:nvPr/>
          </p:nvSpPr>
          <p:spPr>
            <a:xfrm>
              <a:off x="459360" y="1866240"/>
              <a:ext cx="11277000" cy="4533120"/>
            </a:xfrm>
            <a:custGeom>
              <a:avLst/>
              <a:gdLst/>
              <a:ahLst/>
              <a:rect l="l" t="t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62" name="CustomShape 10"/>
            <p:cNvSpPr/>
            <p:nvPr/>
          </p:nvSpPr>
          <p:spPr>
            <a:xfrm>
              <a:off x="0" y="1440"/>
              <a:ext cx="12191400" cy="6855840"/>
            </a:xfrm>
            <a:custGeom>
              <a:avLst/>
              <a:gdLst/>
              <a:ahLst/>
              <a:rect l="l" t="t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63" name="CustomShape 11"/>
          <p:cNvSpPr/>
          <p:nvPr/>
        </p:nvSpPr>
        <p:spPr>
          <a:xfrm>
            <a:off x="10437840" y="0"/>
            <a:ext cx="685080" cy="11422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4" name="PlaceHolder 1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单击鼠标编辑标题文字格式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1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单击鼠标编辑大</a:t>
            </a:r>
            <a:r>
              <a:rPr b="0" lang="en-US" sz="3200" spc="-1" strike="noStrike">
                <a:latin typeface="Arial"/>
              </a:rPr>
              <a:t>纲文字格式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第二个大纲级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第三大纲级别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第四大纲级别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第五大纲</a:t>
            </a:r>
            <a:r>
              <a:rPr b="0" lang="en-US" sz="2000" spc="-1" strike="noStrike">
                <a:latin typeface="Arial"/>
              </a:rPr>
              <a:t>级别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第六</a:t>
            </a:r>
            <a:r>
              <a:rPr b="0" lang="en-US" sz="2000" spc="-1" strike="noStrike">
                <a:latin typeface="Arial"/>
              </a:rPr>
              <a:t>大纲</a:t>
            </a:r>
            <a:r>
              <a:rPr b="0" lang="en-US" sz="2000" spc="-1" strike="noStrike">
                <a:latin typeface="Arial"/>
              </a:rPr>
              <a:t>级别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第</a:t>
            </a:r>
            <a:r>
              <a:rPr b="0" lang="en-US" sz="2000" spc="-1" strike="noStrike">
                <a:latin typeface="Arial"/>
              </a:rPr>
              <a:t>七</a:t>
            </a:r>
            <a:r>
              <a:rPr b="0" lang="en-US" sz="2000" spc="-1" strike="noStrike">
                <a:latin typeface="Arial"/>
              </a:rPr>
              <a:t>大</a:t>
            </a:r>
            <a:r>
              <a:rPr b="0" lang="en-US" sz="2000" spc="-1" strike="noStrike">
                <a:latin typeface="Arial"/>
              </a:rPr>
              <a:t>纲</a:t>
            </a:r>
            <a:r>
              <a:rPr b="0" lang="en-US" sz="2000" spc="-1" strike="noStrike">
                <a:latin typeface="Arial"/>
              </a:rPr>
              <a:t>级</a:t>
            </a:r>
            <a:r>
              <a:rPr b="0" lang="en-US" sz="2000" spc="-1" strike="noStrike">
                <a:latin typeface="Arial"/>
              </a:rPr>
              <a:t>别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1154880" y="2099880"/>
            <a:ext cx="8825040" cy="267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ebebeb"/>
                </a:solidFill>
                <a:latin typeface="Century Gothic"/>
              </a:rPr>
              <a:t>工作回顾</a:t>
            </a:r>
            <a:endParaRPr b="0" lang="en-US" sz="5400" spc="-1" strike="noStrike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1154880" y="4777560"/>
            <a:ext cx="882504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1800" spc="-1" strike="noStrike" cap="all">
                <a:solidFill>
                  <a:srgbClr val="ef53a5"/>
                </a:solidFill>
                <a:latin typeface="Century Gothic"/>
              </a:rPr>
              <a:t>Work review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工作预览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05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电视超人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AirKanService</a:t>
            </a:r>
            <a:endParaRPr b="0" lang="en-US" sz="1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儿童米兔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电视超人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07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熟悉公司环境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熟悉项目架构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参与项目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BUG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修复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新版本发版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在该项目进行过程中，从需求分析、用例编写、定位问题、问题的跟踪与验证认，工作过程中发现的问题，通过与测试、产品以及运营同学沟通与配合，顺利解决问题，完成项目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AirKanService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09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熟悉项目背景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手机电视投屏交互逻辑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新增投屏验证逻辑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了解了基本的工作流程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CustomShape 1"/>
          <p:cNvSpPr/>
          <p:nvPr/>
        </p:nvSpPr>
        <p:spPr>
          <a:xfrm>
            <a:off x="1154880" y="973800"/>
            <a:ext cx="8760600" cy="706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en-US" sz="3600" spc="-1" strike="noStrike">
                <a:solidFill>
                  <a:srgbClr val="ebebeb"/>
                </a:solidFill>
                <a:latin typeface="Century Gothic"/>
              </a:rPr>
              <a:t>儿童米兔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11" name="CustomShape 2"/>
          <p:cNvSpPr/>
          <p:nvPr/>
        </p:nvSpPr>
        <p:spPr>
          <a:xfrm>
            <a:off x="1154880" y="2603520"/>
            <a:ext cx="8825040" cy="341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项目架构讨论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参与基础组件封装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产品需求开发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接入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SSO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单点登录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提测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( 2020/8/18)</a:t>
            </a:r>
            <a:endParaRPr b="0" lang="en-US" sz="1800" spc="-1" strike="noStrike">
              <a:latin typeface="Arial"/>
            </a:endParaRPr>
          </a:p>
          <a:p>
            <a:pPr marL="343080" indent="-342360">
              <a:lnSpc>
                <a:spcPct val="100000"/>
              </a:lnSpc>
              <a:spcBef>
                <a:spcPts val="1001"/>
              </a:spcBef>
              <a:buClr>
                <a:srgbClr val="b3116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待改进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: </a:t>
            </a:r>
            <a:r>
              <a:rPr b="0" lang="en-US" sz="1800" spc="-1" strike="noStrike">
                <a:solidFill>
                  <a:srgbClr val="404040"/>
                </a:solidFill>
                <a:latin typeface="Century Gothic"/>
              </a:rPr>
              <a:t>目前文档写的不够完善，需要花更多的时间来设计和编写，及时复盘。</a:t>
            </a:r>
            <a:endParaRPr b="0" lang="en-US" sz="18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离子会议室</Template>
  <TotalTime>239</TotalTime>
  <Application>LibreOffice/6.0.7.3$Linux_X86_64 LibreOffice_project/00m0$Build-3</Application>
  <Words>54</Words>
  <Paragraphs>21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2020-08-01T06:44:00Z</dcterms:created>
  <dc:creator>Microsoft Office User</dc:creator>
  <dc:description/>
  <dc:language>zh-CN</dc:language>
  <cp:lastModifiedBy/>
  <dcterms:modified xsi:type="dcterms:W3CDTF">2020-08-19T10:41:09Z</dcterms:modified>
  <cp:revision>7</cp:revision>
  <dc:subject/>
  <dc:title>工作回顾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宽屏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5</vt:i4>
  </property>
</Properties>
</file>